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Roboto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-bold.fntdata"/><Relationship Id="rId16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boldItalic.fntdata"/><Relationship Id="rId6" Type="http://schemas.openxmlformats.org/officeDocument/2006/relationships/slide" Target="slides/slide1.xml"/><Relationship Id="rId18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f2cb162f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f2cb162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7f2cb162f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7f2cb162f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7f2cb162f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7f2cb162f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Plymouth, UK. Please also show some videos and photos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college, its facilities and physical building, also state the college’s history,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environment, college structures, all awards won by the college?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7f2cb162f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7f2cb162f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7f2cb162f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7f2cb162f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7f2cb162f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77f2cb162f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7f2cb162f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7f2cb162f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7f2cb162f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7f2cb162f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7f2cb162f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7f2cb162f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7f2cb162f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7f2cb162f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hyperlink" Target="https://www.youtube.com/watch?v=7YSeDIUEdPA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youtube.com/watch?v=cYymJ7ie7dk#action=share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drive.google.com/open?id=1n-WAosukwNoaVooi3vsinUb59kqZh1gc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16.png"/><Relationship Id="rId7" Type="http://schemas.openxmlformats.org/officeDocument/2006/relationships/image" Target="../media/image15.png"/><Relationship Id="rId8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youtu.be/IhanxTXN8fo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27375" y="871300"/>
            <a:ext cx="8520600" cy="394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Introduction to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City College Plymouth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International Preparation Course in Business</a:t>
            </a:r>
            <a:endParaRPr sz="3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Danielle Clephane -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International Recruitment Officer and Lecturer in Business</a:t>
            </a:r>
            <a:endParaRPr sz="240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500" y="252950"/>
            <a:ext cx="1517750" cy="151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        </a:t>
            </a:r>
            <a:r>
              <a:rPr lang="en" sz="5800">
                <a:solidFill>
                  <a:srgbClr val="FFFFFF"/>
                </a:solidFill>
              </a:rPr>
              <a:t> </a:t>
            </a:r>
            <a:r>
              <a:rPr lang="en" sz="5800">
                <a:solidFill>
                  <a:srgbClr val="FFFFFF"/>
                </a:solidFill>
              </a:rPr>
              <a:t>Thank you for </a:t>
            </a:r>
            <a:endParaRPr sz="5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5800">
                <a:solidFill>
                  <a:srgbClr val="FFFFFF"/>
                </a:solidFill>
              </a:rPr>
              <a:t>              listening </a:t>
            </a:r>
            <a:endParaRPr sz="5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5800">
                <a:solidFill>
                  <a:srgbClr val="FFFFFF"/>
                </a:solidFill>
              </a:rPr>
              <a:t>         Any questions?</a:t>
            </a:r>
            <a:endParaRPr sz="5800">
              <a:solidFill>
                <a:srgbClr val="FFFFFF"/>
              </a:solidFill>
            </a:endParaRPr>
          </a:p>
        </p:txBody>
      </p:sp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500" y="252950"/>
            <a:ext cx="1517750" cy="151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/>
          <p:nvPr/>
        </p:nvSpPr>
        <p:spPr>
          <a:xfrm>
            <a:off x="390225" y="1992975"/>
            <a:ext cx="1907700" cy="19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International_ccp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danielle_ccp_pdvl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4950" y="1697825"/>
            <a:ext cx="721426" cy="71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will discuss today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>
                <a:solidFill>
                  <a:srgbClr val="FFFFFF"/>
                </a:solidFill>
              </a:rPr>
              <a:t>Where is Plymouth?                            - Senior Leadership Team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>
                <a:solidFill>
                  <a:srgbClr val="FFFFFF"/>
                </a:solidFill>
              </a:rPr>
              <a:t>History                                                 - College environment 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>
                <a:solidFill>
                  <a:srgbClr val="FFFFFF"/>
                </a:solidFill>
              </a:rPr>
              <a:t>Facilities                                              - Awards won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0" l="0" r="0" t="37445"/>
          <a:stretch/>
        </p:blipFill>
        <p:spPr>
          <a:xfrm>
            <a:off x="333375" y="2903100"/>
            <a:ext cx="8477250" cy="224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5350" y="70275"/>
            <a:ext cx="1517750" cy="151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192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                          Plymouth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                          </a:t>
            </a:r>
            <a:r>
              <a:rPr lang="en" sz="2500"/>
              <a:t>Most polite city 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                                                                2nd safest city</a:t>
            </a:r>
            <a:endParaRPr sz="2500"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2550" y="1517749"/>
            <a:ext cx="5116700" cy="33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b="0" l="0" r="0" t="31238"/>
          <a:stretch/>
        </p:blipFill>
        <p:spPr>
          <a:xfrm>
            <a:off x="222600" y="512579"/>
            <a:ext cx="5444112" cy="210652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/>
          <p:nvPr/>
        </p:nvSpPr>
        <p:spPr>
          <a:xfrm>
            <a:off x="5396475" y="4291381"/>
            <a:ext cx="786900" cy="277500"/>
          </a:xfrm>
          <a:prstGeom prst="rightArrow">
            <a:avLst>
              <a:gd fmla="val 7332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2600" y="2801973"/>
            <a:ext cx="3360975" cy="21065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2917575" y="192075"/>
            <a:ext cx="2478900" cy="8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6"/>
              </a:rPr>
              <a:t>Promo video of Plymouth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5"/>
            <a:ext cx="9144001" cy="5140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CCP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</a:t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                                                                                    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City College Plymouth Video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                                                                   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" y="1828550"/>
            <a:ext cx="4817750" cy="309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3177" y="0"/>
            <a:ext cx="4956401" cy="379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Facts about City College Plymouth</a:t>
            </a:r>
            <a:endParaRPr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4 people in the Senior Leadership Team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131 years old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Government funded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Number of staff - approx 600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Number of students - approx 12,000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Range of full time and part time courses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500" y="252950"/>
            <a:ext cx="1517750" cy="151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Awards won</a:t>
            </a:r>
            <a:endParaRPr/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500" y="252950"/>
            <a:ext cx="1517750" cy="15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7413" y="72023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5">
            <a:alphaModFix/>
          </a:blip>
          <a:srcRect b="40105" l="0" r="0" t="0"/>
          <a:stretch/>
        </p:blipFill>
        <p:spPr>
          <a:xfrm>
            <a:off x="1954750" y="3484975"/>
            <a:ext cx="5341758" cy="11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675" y="1344018"/>
            <a:ext cx="3890201" cy="144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Facilities</a:t>
            </a:r>
            <a:endParaRPr/>
          </a:p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3"/>
              </a:rPr>
              <a:t>CCP facilities video</a:t>
            </a:r>
            <a:r>
              <a:rPr lang="en" sz="1600"/>
              <a:t> </a:t>
            </a:r>
            <a:endParaRPr sz="2300"/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0500" y="252950"/>
            <a:ext cx="1517750" cy="15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8843" y="2055300"/>
            <a:ext cx="2511924" cy="201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4448" y="252949"/>
            <a:ext cx="3369325" cy="224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40913" y="2742575"/>
            <a:ext cx="2940425" cy="1960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1700" y="2571750"/>
            <a:ext cx="2841700" cy="213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</a:t>
            </a:r>
            <a:endParaRPr/>
          </a:p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Friendly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Sociable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User friendly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Inclusive - Learn from each other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Opportunities</a:t>
            </a:r>
            <a:r>
              <a:rPr lang="en">
                <a:solidFill>
                  <a:srgbClr val="FFFFFF"/>
                </a:solidFill>
              </a:rPr>
              <a:t> for students and staff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CCP Video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0500" y="252950"/>
            <a:ext cx="1517750" cy="151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